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6" r:id="rId5"/>
    <p:sldId id="291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006600"/>
    <a:srgbClr val="9900CC"/>
    <a:srgbClr val="0066FF"/>
    <a:srgbClr val="006699"/>
    <a:srgbClr val="6600CC"/>
    <a:srgbClr val="FFFF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55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8/9/2017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599371"/>
            <a:ext cx="7886728" cy="1829761"/>
          </a:xfrm>
        </p:spPr>
        <p:txBody>
          <a:bodyPr>
            <a:noAutofit/>
          </a:bodyPr>
          <a:lstStyle/>
          <a:p>
            <a:pPr algn="ctr"/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>                          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   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6.7 </a:t>
            </a: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间接法的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IIR</a:t>
            </a: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数字滤波器设计方案</a:t>
            </a: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/>
              <a:t/>
            </a:r>
            <a:br>
              <a:rPr lang="zh-CN" altLang="en-US" sz="3200" dirty="0" smtClean="0"/>
            </a:br>
            <a:endParaRPr lang="zh-CN" altLang="en-US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344506"/>
            <a:ext cx="8847294" cy="175432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利用模拟滤波器设计数字滤波器</a:t>
            </a:r>
            <a:r>
              <a:rPr lang="zh-CN" altLang="en-US" sz="2400" b="1" dirty="0"/>
              <a:t>是数字滤波器设计的间接方法。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由于模拟滤波器设计方法成熟，且有完整的表格数据可供使用，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因而利用它来设计数字滤波器，是较方便的一种方法。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447675" y="2217756"/>
            <a:ext cx="8295861" cy="390023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第一种：分两步来实现。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</a:t>
            </a:r>
            <a:r>
              <a:rPr lang="zh-CN" altLang="en-US" sz="2400" b="1" dirty="0">
                <a:solidFill>
                  <a:srgbClr val="006600"/>
                </a:solidFill>
              </a:rPr>
              <a:t>第一步，</a:t>
            </a:r>
            <a:r>
              <a:rPr lang="zh-CN" altLang="en-US" sz="2400" b="1" dirty="0"/>
              <a:t>将设计出的归一化样本模拟低通滤波器经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            </a:t>
            </a:r>
            <a:r>
              <a:rPr lang="zh-CN" altLang="en-US" sz="2400" b="1" dirty="0">
                <a:solidFill>
                  <a:srgbClr val="006600"/>
                </a:solidFill>
              </a:rPr>
              <a:t>模拟</a:t>
            </a:r>
            <a:r>
              <a:rPr lang="en-US" altLang="zh-CN" sz="2400" b="1" dirty="0">
                <a:solidFill>
                  <a:srgbClr val="006600"/>
                </a:solidFill>
              </a:rPr>
              <a:t>—</a:t>
            </a:r>
            <a:r>
              <a:rPr lang="zh-CN" altLang="en-US" sz="2400" b="1" dirty="0">
                <a:solidFill>
                  <a:srgbClr val="006600"/>
                </a:solidFill>
              </a:rPr>
              <a:t>模拟频带变换法</a:t>
            </a:r>
            <a:r>
              <a:rPr lang="zh-CN" altLang="en-US" sz="2400" b="1" dirty="0"/>
              <a:t>转换成各种模拟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          （低通、高通、带通、带阻）滤波器；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33CC"/>
                </a:solidFill>
              </a:rPr>
              <a:t>         第二步，</a:t>
            </a:r>
            <a:r>
              <a:rPr lang="zh-CN" altLang="en-US" sz="2400" b="1" dirty="0"/>
              <a:t>将各种模拟滤波器</a:t>
            </a:r>
            <a:r>
              <a:rPr lang="zh-CN" altLang="en-US" sz="2400" b="1" dirty="0">
                <a:solidFill>
                  <a:srgbClr val="0033CC"/>
                </a:solidFill>
              </a:rPr>
              <a:t>数字化</a:t>
            </a:r>
            <a:r>
              <a:rPr lang="zh-CN" altLang="en-US" sz="2400" b="1" dirty="0"/>
              <a:t>（采用冲激响应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             不变法、或双线性变换法或阶跃响应不变法）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             成各相应频带的数字滤波器。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368400"/>
            <a:ext cx="7919156" cy="223824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第二种：直接导出由设计出的样本模拟低通滤波器变换成</a:t>
            </a:r>
          </a:p>
          <a:p>
            <a:pPr>
              <a:lnSpc>
                <a:spcPct val="150000"/>
              </a:lnSpc>
            </a:pPr>
            <a:r>
              <a:rPr lang="zh-CN" altLang="en-US" sz="2400" b="1"/>
              <a:t>                各种通带数字滤波器的方案，既包含频带变换又</a:t>
            </a:r>
          </a:p>
          <a:p>
            <a:pPr>
              <a:lnSpc>
                <a:spcPct val="150000"/>
              </a:lnSpc>
            </a:pPr>
            <a:r>
              <a:rPr lang="zh-CN" altLang="en-US" sz="2400" b="1"/>
              <a:t>                包含数字化，一步变换完成设计。这种设计方法</a:t>
            </a:r>
          </a:p>
          <a:p>
            <a:pPr>
              <a:lnSpc>
                <a:spcPct val="150000"/>
              </a:lnSpc>
            </a:pPr>
            <a:r>
              <a:rPr lang="zh-CN" altLang="en-US" sz="2400" b="1"/>
              <a:t>                最为简单实用。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592138" y="2816326"/>
            <a:ext cx="8324715" cy="168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第三种：将设计出的归一化的样本模拟低通滤波器</a:t>
            </a:r>
          </a:p>
          <a:p>
            <a:pPr>
              <a:lnSpc>
                <a:spcPct val="150000"/>
              </a:lnSpc>
            </a:pPr>
            <a:r>
              <a:rPr lang="zh-CN" altLang="en-US" sz="2400" b="1"/>
              <a:t>                先数字化成低通数字滤波器，然后再用</a:t>
            </a:r>
          </a:p>
          <a:p>
            <a:pPr>
              <a:lnSpc>
                <a:spcPct val="150000"/>
              </a:lnSpc>
            </a:pPr>
            <a:r>
              <a:rPr lang="zh-CN" altLang="en-US" sz="2400" b="1"/>
              <a:t>                数字</a:t>
            </a:r>
            <a:r>
              <a:rPr lang="en-US" altLang="zh-CN" sz="2400" b="1"/>
              <a:t>-</a:t>
            </a:r>
            <a:r>
              <a:rPr lang="zh-CN" altLang="en-US" sz="2400" b="1"/>
              <a:t>数字频带变换法设计出各种通带数字滤波器。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1239838" y="5072063"/>
            <a:ext cx="6681637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利用样本模拟（或样本归一化模拟）低通滤波器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设计</a:t>
            </a:r>
            <a:r>
              <a:rPr lang="en-US" altLang="zh-CN" sz="2400" b="1" dirty="0">
                <a:solidFill>
                  <a:srgbClr val="C00000"/>
                </a:solidFill>
              </a:rPr>
              <a:t>IIR</a:t>
            </a:r>
            <a:r>
              <a:rPr lang="zh-CN" altLang="en-US" sz="2400" b="1" dirty="0">
                <a:solidFill>
                  <a:srgbClr val="C00000"/>
                </a:solidFill>
              </a:rPr>
              <a:t>数字滤波器的频率变换法 </a:t>
            </a:r>
          </a:p>
        </p:txBody>
      </p:sp>
      <p:pic>
        <p:nvPicPr>
          <p:cNvPr id="5" name="Picture 2" descr="E:\DSP程佩青课件\064937-01 数字信号处理教程（第四版）(经典版) 40571-9\CTP\TU\7t13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2976" y="500042"/>
            <a:ext cx="6685715" cy="421107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684</TotalTime>
  <Words>222</Words>
  <Application>Microsoft Office PowerPoint</Application>
  <PresentationFormat>全屏显示(4:3)</PresentationFormat>
  <Paragraphs>21</Paragraphs>
  <Slides>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6" baseType="lpstr">
      <vt:lpstr>Concourse</vt:lpstr>
      <vt:lpstr>                                 6.7 间接法的IIR数字滤波器设计方案  </vt:lpstr>
      <vt:lpstr>幻灯片 2</vt:lpstr>
      <vt:lpstr>幻灯片 3</vt:lpstr>
      <vt:lpstr>幻灯片 4</vt:lpstr>
      <vt:lpstr>作业：</vt:lpstr>
    </vt:vector>
  </TitlesOfParts>
  <Company>WwW.YlmF.CoM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雨林木风</cp:lastModifiedBy>
  <cp:revision>105</cp:revision>
  <dcterms:created xsi:type="dcterms:W3CDTF">2017-07-17T10:44:10Z</dcterms:created>
  <dcterms:modified xsi:type="dcterms:W3CDTF">2017-08-09T07:02:44Z</dcterms:modified>
</cp:coreProperties>
</file>

<file path=docProps/thumbnail.jpeg>
</file>